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2D9C-20CE-0949-E941-040198C3B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EE0B7-49DF-895E-A50E-FE1B2328E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026E6-E5CA-3EAC-AA68-405061B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7B160-C235-3DD7-7F38-B61881A3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9702-8C3F-6F12-8C25-5B49AE9D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4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93C5-E404-F4C8-8B05-8BB2A3EE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61200-552D-838A-D48C-B3B5579F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46DA5-DC23-C95D-2260-BF489DD1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3E915-14BD-A450-7DA7-17FAAA0BE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A4AC0-9AF2-D64F-B25A-3248A1A7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9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5A123A-6041-FA7A-3021-0F8F94498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2927-8668-A260-431E-5655CE3F0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6148-6E17-978E-A66B-37524EE9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3649C-70DC-C0A8-F449-683DED4D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935F6-50D2-94B9-7316-15FCB7B7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7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C0BA-8474-A762-F8AC-941E8E0E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1F4A-891F-0CE4-EB25-CE6DB90C7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A867-B6A7-5F1D-7B69-44807D47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AEE18-3AA2-A25C-E85F-F1E8A2EA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3E6B8-6957-FCF8-9170-F4F4144F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25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5B05-0B2A-DF57-8195-5902679A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49C21-D947-AACF-C131-1FB0A9CB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6D7E-9CD3-253C-0B81-18C824B4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ED186-8915-D651-21BB-7FBF0C7B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6BD5B-61C8-66BF-C46D-B566A865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67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2237-B437-4E09-5CA4-1967C86E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724D-5531-145E-8AAB-EF1629A8E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0DE35-3F6D-B832-05EA-D7769CCC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82F92-5F4F-A8FE-41B1-BBDE9FA9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D0A7C-72C8-B940-A913-E256CFE7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AEBF8-4BC2-D91A-A9D8-ADE4AFFB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16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96A6-11C4-64D7-40B8-387FC299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CDEA-61C6-F763-9B63-D21DCFCA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DA6F7-3198-8B98-B326-505F419B9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99D17-FC96-FAF8-CD15-19D152294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A7C4C-9109-3E8C-E2F4-FE9A4DDE2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DDD72-5AC0-1CBE-2713-0528D402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68195-9A6F-B4C8-44A2-E5FD5562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255B3D-E665-2BD0-C3AD-D64051A8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848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31D2-2E79-7044-FFFB-525A9307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37F8F7-5343-0B18-2B64-8F793CCB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5941F-D2D9-EF7A-E344-48BAEFE0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46590-694D-3099-AC12-0E79DFEB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94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3F167-B20E-0977-C485-1644BC22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1121F-A171-6313-3B49-40DF1864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6AC9-4345-6457-92E4-1DF121D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29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AF84-DB87-E56B-56E2-AF1AFC5D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1161-D442-DEEE-3976-51D4637E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1245E-B518-E910-5D76-741290CEA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029B1-AD94-5902-993D-F75D54AD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A55B8-946C-E93D-A23B-5D380D4A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FABE5-C1F6-F34E-66CE-A95F4147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46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4925-CB1C-B022-CDBA-F9D01CFF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8D3FB-BAC2-1452-853A-EABDF893C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2C0DF-7B08-8465-7171-383A8E1E4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FC417-D3C9-70B8-C5E8-0B0ABF99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E26C2-B0A5-077A-E61D-D082A173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FECD4-CD66-75A4-999E-4282F426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735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8CF307-EFE9-5ACD-262E-52BFCF6A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7B7E-1DC3-7C82-2F0D-A07A23E5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5F735-C0BE-E134-7D2F-E5635A3AD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CAF2-7F0C-42EA-8158-F2526763F881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E0A34-C3B0-05FB-93F6-DB9571562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FA8E-4525-2566-22B5-6EFBB0CC6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D1F0-8D2C-47FD-B415-F63CDD5068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633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963637-B61C-7464-02C6-42BBE50A5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8199" y="326571"/>
            <a:ext cx="4525454" cy="1195568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2800" b="1" dirty="0" err="1">
                <a:solidFill>
                  <a:schemeClr val="accent6">
                    <a:lumMod val="75000"/>
                  </a:schemeClr>
                </a:solidFill>
              </a:rPr>
              <a:t>Parking</a:t>
            </a:r>
            <a:r>
              <a:rPr lang="da-DK" sz="2800" b="1" dirty="0">
                <a:solidFill>
                  <a:schemeClr val="accent6">
                    <a:lumMod val="75000"/>
                  </a:schemeClr>
                </a:solidFill>
              </a:rPr>
              <a:t> Arla Innovation farm</a:t>
            </a:r>
            <a:br>
              <a:rPr lang="da-DK" sz="5200" dirty="0"/>
            </a:br>
            <a:r>
              <a:rPr lang="da-DK" sz="2000" dirty="0"/>
              <a:t>Klink - Holmgårdsvej 4, 6971 Spjald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418F5-54A7-5B6C-01D4-203B16AF0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8198" y="1755406"/>
            <a:ext cx="4525454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da-DK" sz="1600" dirty="0">
                <a:latin typeface="+mj-lt"/>
              </a:rPr>
              <a:t>Please </a:t>
            </a:r>
            <a:r>
              <a:rPr lang="da-DK" sz="1600" dirty="0" err="1">
                <a:latin typeface="+mj-lt"/>
              </a:rPr>
              <a:t>only</a:t>
            </a:r>
            <a:r>
              <a:rPr lang="da-DK" sz="1600" dirty="0">
                <a:latin typeface="+mj-lt"/>
              </a:rPr>
              <a:t> park in marked </a:t>
            </a:r>
            <a:r>
              <a:rPr lang="da-DK" sz="1600" dirty="0" err="1">
                <a:latin typeface="+mj-lt"/>
              </a:rPr>
              <a:t>areas</a:t>
            </a:r>
            <a:r>
              <a:rPr lang="da-DK" sz="1600" dirty="0">
                <a:latin typeface="+mj-lt"/>
              </a:rPr>
              <a:t>, to </a:t>
            </a:r>
            <a:r>
              <a:rPr lang="da-DK" sz="1600" dirty="0" err="1">
                <a:latin typeface="+mj-lt"/>
              </a:rPr>
              <a:t>respect</a:t>
            </a:r>
            <a:r>
              <a:rPr lang="da-DK" sz="1600" dirty="0">
                <a:latin typeface="+mj-lt"/>
              </a:rPr>
              <a:t> the </a:t>
            </a:r>
            <a:r>
              <a:rPr lang="da-DK" sz="1600" dirty="0" err="1">
                <a:latin typeface="+mj-lt"/>
              </a:rPr>
              <a:t>daily</a:t>
            </a:r>
            <a:r>
              <a:rPr lang="da-DK" sz="1600" dirty="0">
                <a:latin typeface="+mj-lt"/>
              </a:rPr>
              <a:t> </a:t>
            </a:r>
            <a:r>
              <a:rPr lang="da-DK" sz="1600" dirty="0" err="1">
                <a:latin typeface="+mj-lt"/>
              </a:rPr>
              <a:t>work</a:t>
            </a:r>
            <a:r>
              <a:rPr lang="da-DK" sz="1600" dirty="0">
                <a:latin typeface="+mj-lt"/>
              </a:rPr>
              <a:t> on the farm </a:t>
            </a:r>
            <a:r>
              <a:rPr lang="da-DK" sz="1600" dirty="0" err="1">
                <a:latin typeface="+mj-lt"/>
              </a:rPr>
              <a:t>including</a:t>
            </a:r>
            <a:r>
              <a:rPr lang="da-DK" sz="1600" dirty="0">
                <a:latin typeface="+mj-lt"/>
              </a:rPr>
              <a:t> big </a:t>
            </a:r>
            <a:r>
              <a:rPr lang="da-DK" sz="1600" dirty="0" err="1">
                <a:latin typeface="+mj-lt"/>
              </a:rPr>
              <a:t>vehicles</a:t>
            </a:r>
            <a:r>
              <a:rPr lang="da-DK" sz="1600" dirty="0">
                <a:latin typeface="+mj-lt"/>
              </a:rPr>
              <a:t>.</a:t>
            </a:r>
          </a:p>
          <a:p>
            <a:pPr algn="l"/>
            <a:r>
              <a:rPr lang="da-DK" sz="1600" dirty="0">
                <a:latin typeface="+mj-lt"/>
              </a:rPr>
              <a:t>           </a:t>
            </a:r>
            <a:r>
              <a:rPr lang="da-DK" sz="1600" dirty="0" err="1">
                <a:latin typeface="+mj-lt"/>
              </a:rPr>
              <a:t>Entrance</a:t>
            </a:r>
            <a:endParaRPr lang="da-DK" sz="1600" dirty="0">
              <a:latin typeface="+mj-lt"/>
            </a:endParaRPr>
          </a:p>
          <a:p>
            <a:pPr algn="l"/>
            <a:r>
              <a:rPr lang="da-DK" sz="1600" dirty="0">
                <a:latin typeface="+mj-lt"/>
              </a:rPr>
              <a:t>           </a:t>
            </a:r>
            <a:r>
              <a:rPr lang="da-DK" sz="1600" dirty="0" err="1">
                <a:latin typeface="+mj-lt"/>
              </a:rPr>
              <a:t>Parking</a:t>
            </a:r>
            <a:r>
              <a:rPr lang="da-DK" sz="1600" dirty="0">
                <a:latin typeface="+mj-lt"/>
              </a:rPr>
              <a:t> </a:t>
            </a:r>
            <a:r>
              <a:rPr lang="da-DK" sz="1600" dirty="0" err="1">
                <a:latin typeface="+mj-lt"/>
              </a:rPr>
              <a:t>area</a:t>
            </a:r>
            <a:endParaRPr lang="da-DK" sz="1600" dirty="0">
              <a:latin typeface="+mj-lt"/>
            </a:endParaRPr>
          </a:p>
          <a:p>
            <a:pPr algn="l"/>
            <a:endParaRPr lang="da-DK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4434B5-DBC4-D5BA-2896-7AB52047B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62" b="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8AC38D-0686-A987-393B-1477136F2D32}"/>
              </a:ext>
            </a:extLst>
          </p:cNvPr>
          <p:cNvSpPr/>
          <p:nvPr/>
        </p:nvSpPr>
        <p:spPr>
          <a:xfrm>
            <a:off x="2547257" y="671804"/>
            <a:ext cx="111967" cy="1212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F348AE-0237-6148-F82C-EF06C679E342}"/>
              </a:ext>
            </a:extLst>
          </p:cNvPr>
          <p:cNvSpPr/>
          <p:nvPr/>
        </p:nvSpPr>
        <p:spPr>
          <a:xfrm rot="1088755">
            <a:off x="2165976" y="813029"/>
            <a:ext cx="111967" cy="49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FEA99C-C995-403E-16A9-FB32BCAAD110}"/>
              </a:ext>
            </a:extLst>
          </p:cNvPr>
          <p:cNvSpPr/>
          <p:nvPr/>
        </p:nvSpPr>
        <p:spPr>
          <a:xfrm rot="6507138">
            <a:off x="4218234" y="2561570"/>
            <a:ext cx="111967" cy="49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B4F14A-E087-01B9-41E8-C90AE84F79C5}"/>
              </a:ext>
            </a:extLst>
          </p:cNvPr>
          <p:cNvSpPr/>
          <p:nvPr/>
        </p:nvSpPr>
        <p:spPr>
          <a:xfrm rot="6622787">
            <a:off x="4441244" y="1697184"/>
            <a:ext cx="108663" cy="704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74D36-A1D1-4AD0-D50B-FF37B95F9984}"/>
              </a:ext>
            </a:extLst>
          </p:cNvPr>
          <p:cNvSpPr/>
          <p:nvPr/>
        </p:nvSpPr>
        <p:spPr>
          <a:xfrm rot="6610559">
            <a:off x="4386717" y="1843807"/>
            <a:ext cx="116907" cy="688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815FC6-47AB-7780-522E-9D157B6AC88D}"/>
              </a:ext>
            </a:extLst>
          </p:cNvPr>
          <p:cNvSpPr/>
          <p:nvPr/>
        </p:nvSpPr>
        <p:spPr>
          <a:xfrm>
            <a:off x="7482203" y="2437416"/>
            <a:ext cx="111967" cy="1212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91EEF-8717-3418-AB69-0D1BFFD6B99A}"/>
              </a:ext>
            </a:extLst>
          </p:cNvPr>
          <p:cNvSpPr/>
          <p:nvPr/>
        </p:nvSpPr>
        <p:spPr>
          <a:xfrm rot="5400000">
            <a:off x="7538186" y="2561570"/>
            <a:ext cx="111967" cy="49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40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Parking Arla Innovation farm Klink - Holmgårdsvej 4, 6971 Spjald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Arla Innovation farm Klink - Holmgårdsvej 4, 6971 Spjald</dc:title>
  <dc:creator>Mathilda Dee Sadler</dc:creator>
  <cp:lastModifiedBy>Else Gaarde Fisker</cp:lastModifiedBy>
  <cp:revision>3</cp:revision>
  <dcterms:created xsi:type="dcterms:W3CDTF">2023-11-15T10:45:25Z</dcterms:created>
  <dcterms:modified xsi:type="dcterms:W3CDTF">2024-03-19T07:15:33Z</dcterms:modified>
</cp:coreProperties>
</file>